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sldIdLst>
    <p:sldId id="256" r:id="rId2"/>
    <p:sldId id="257" r:id="rId3"/>
    <p:sldId id="258" r:id="rId4"/>
  </p:sldIdLst>
  <p:sldSz cx="9144000" cy="5143500" type="screen16x9"/>
  <p:notesSz cx="6858000" cy="9144000"/>
  <p:defaultTextStyle>
    <a:defPPr>
      <a:defRPr lang="pt-B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2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2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2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2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2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Helvetica" pitchFamily="2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Helvetica" pitchFamily="2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Helvetica" pitchFamily="2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Helvetica" pitchFamily="2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3" autoAdjust="0"/>
    <p:restoredTop sz="94622" autoAdjust="0"/>
  </p:normalViewPr>
  <p:slideViewPr>
    <p:cSldViewPr>
      <p:cViewPr>
        <p:scale>
          <a:sx n="102" d="100"/>
          <a:sy n="102" d="100"/>
        </p:scale>
        <p:origin x="-234" y="-5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989856" y="1653648"/>
            <a:ext cx="7164288" cy="1836204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  <p:txBody>
          <a:bodyPr anchor="ctr">
            <a:normAutofit/>
          </a:bodyPr>
          <a:lstStyle>
            <a:lvl1pPr algn="ctr">
              <a:defRPr sz="4400" b="1">
                <a:solidFill>
                  <a:schemeClr val="bg1">
                    <a:alpha val="9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58839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pt-BR" dirty="0"/>
          </a:p>
        </p:txBody>
      </p:sp>
      <p:sp>
        <p:nvSpPr>
          <p:cNvPr id="13" name="Título 12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/>
          <a:lstStyle>
            <a:lvl1pPr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51785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ech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365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/>
          <a:lstStyle>
            <a:lvl1pPr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288376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7293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2616771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1491630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4108827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2883767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2883767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9972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/>
          <a:lstStyle>
            <a:lvl1pPr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dirty="0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524770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524770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2538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/>
          <a:lstStyle>
            <a:lvl1pPr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2893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6568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3932311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itchFamily="34" charset="0"/>
                <a:cs typeface="Arial" pitchFamily="34" charset="0"/>
              </a:defRPr>
            </a:lvl1pPr>
            <a:lvl2pPr>
              <a:defRPr sz="2800">
                <a:latin typeface="Arial" pitchFamily="34" charset="0"/>
                <a:cs typeface="Arial" pitchFamily="34" charset="0"/>
              </a:defRPr>
            </a:lvl2pPr>
            <a:lvl3pPr>
              <a:defRPr sz="24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7"/>
            <a:ext cx="3008313" cy="315160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85575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BR" noProof="0" smtClean="0"/>
              <a:t>Clique no ícone para adicionar uma imagem</a:t>
            </a:r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2744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3979186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65-Medium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65-Medium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65-Medium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65-Medium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65-Medium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65-Medium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65-Medium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65-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0600" y="1653779"/>
            <a:ext cx="7162800" cy="1835944"/>
          </a:xfrm>
        </p:spPr>
        <p:txBody>
          <a:bodyPr/>
          <a:lstStyle/>
          <a:p>
            <a:pPr>
              <a:defRPr/>
            </a:pPr>
            <a:r>
              <a:rPr lang="pt-BR" dirty="0" smtClean="0">
                <a:ea typeface="Roboto" pitchFamily="2" charset="0"/>
              </a:rPr>
              <a:t>Título da Apresentação</a:t>
            </a:r>
            <a:endParaRPr lang="pt-BR" dirty="0">
              <a:ea typeface="Roboto" pitchFamily="2" charset="0"/>
            </a:endParaRPr>
          </a:p>
        </p:txBody>
      </p:sp>
      <p:sp>
        <p:nvSpPr>
          <p:cNvPr id="12291" name="CaixaDeTexto 2"/>
          <p:cNvSpPr txBox="1">
            <a:spLocks noChangeArrowheads="1"/>
          </p:cNvSpPr>
          <p:nvPr/>
        </p:nvSpPr>
        <p:spPr bwMode="auto">
          <a:xfrm>
            <a:off x="3716338" y="4103688"/>
            <a:ext cx="171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Helvetica" pitchFamily="2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Helvetica" pitchFamily="2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Helvetica" pitchFamily="2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Helvetica" pitchFamily="2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Helvetica" pitchFamily="2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Helvetica" pitchFamily="2" charset="0"/>
                <a:cs typeface="Arial" charset="0"/>
              </a:defRPr>
            </a:lvl9pPr>
          </a:lstStyle>
          <a:p>
            <a:pPr algn="ctr" eaLnBrk="1" hangingPunct="1"/>
            <a:r>
              <a:rPr lang="pt-BR">
                <a:solidFill>
                  <a:srgbClr val="99CC00"/>
                </a:solidFill>
                <a:latin typeface="Arial" charset="0"/>
              </a:rPr>
              <a:t>Nome do autor</a:t>
            </a:r>
          </a:p>
          <a:p>
            <a:pPr algn="ctr" eaLnBrk="1" hangingPunct="1"/>
            <a:r>
              <a:rPr lang="pt-BR" b="1">
                <a:solidFill>
                  <a:srgbClr val="99CC00"/>
                </a:solidFill>
                <a:latin typeface="Arial" charset="0"/>
              </a:rPr>
              <a:t>Ano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OESTE">
  <a:themeElements>
    <a:clrScheme name="UNOESTE">
      <a:dk1>
        <a:srgbClr val="004C00"/>
      </a:dk1>
      <a:lt1>
        <a:sysClr val="window" lastClr="FFFFFF"/>
      </a:lt1>
      <a:dk2>
        <a:srgbClr val="006600"/>
      </a:dk2>
      <a:lt2>
        <a:srgbClr val="D8D8D8"/>
      </a:lt2>
      <a:accent1>
        <a:srgbClr val="9BBB59"/>
      </a:accent1>
      <a:accent2>
        <a:srgbClr val="92D050"/>
      </a:accent2>
      <a:accent3>
        <a:srgbClr val="00B050"/>
      </a:accent3>
      <a:accent4>
        <a:srgbClr val="F79646"/>
      </a:accent4>
      <a:accent5>
        <a:srgbClr val="FFC000"/>
      </a:accent5>
      <a:accent6>
        <a:srgbClr val="FAC08F"/>
      </a:accent6>
      <a:hlink>
        <a:srgbClr val="FF9900"/>
      </a:hlink>
      <a:folHlink>
        <a:srgbClr val="CCFF66"/>
      </a:folHlink>
    </a:clrScheme>
    <a:fontScheme name="UNOESTE">
      <a:majorFont>
        <a:latin typeface="Helvetica65-Medium"/>
        <a:ea typeface=""/>
        <a:cs typeface=""/>
      </a:majorFont>
      <a:minorFont>
        <a:latin typeface="Helvetica"/>
        <a:ea typeface=""/>
        <a:cs typeface=""/>
      </a:minorFont>
    </a:fontScheme>
    <a:fmtScheme name="Costura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553</TotalTime>
  <Words>7</Words>
  <Application>Microsoft Office PowerPoint</Application>
  <PresentationFormat>Apresentação na tela (16:9)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8" baseType="lpstr">
      <vt:lpstr>Helvetica</vt:lpstr>
      <vt:lpstr>Arial</vt:lpstr>
      <vt:lpstr>Helvetica65-Medium</vt:lpstr>
      <vt:lpstr>Calibri</vt:lpstr>
      <vt:lpstr>UNOESTE</vt:lpstr>
      <vt:lpstr>Título da Apresentação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ledu</dc:creator>
  <cp:lastModifiedBy>82072</cp:lastModifiedBy>
  <cp:revision>27</cp:revision>
  <dcterms:created xsi:type="dcterms:W3CDTF">2015-03-27T12:49:42Z</dcterms:created>
  <dcterms:modified xsi:type="dcterms:W3CDTF">2020-12-01T18:41:13Z</dcterms:modified>
</cp:coreProperties>
</file>